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E8CFB-EE21-4227-9CCA-DC0455B63854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04739-0F9E-411A-B893-C07990B055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00298" y="142852"/>
            <a:ext cx="371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управления школой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00364" y="1000108"/>
            <a:ext cx="2643206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Директор</a:t>
            </a:r>
            <a:endParaRPr lang="ru-RU" sz="3200" dirty="0">
              <a:solidFill>
                <a:srgbClr val="FF000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>
            <a:off x="2143108" y="1285860"/>
            <a:ext cx="100013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85720" y="785794"/>
            <a:ext cx="1785950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Родительский комитет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2143108" y="1857364"/>
            <a:ext cx="928694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57158" y="1785926"/>
            <a:ext cx="1714512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Родительское собрание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5500694" y="1214422"/>
            <a:ext cx="114300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715140" y="857232"/>
            <a:ext cx="1857388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Педагогический совет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5429256" y="1928802"/>
            <a:ext cx="1214446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715140" y="1785926"/>
            <a:ext cx="185738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Общее собрание работников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школы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 flipV="1">
            <a:off x="2285984" y="2000240"/>
            <a:ext cx="1285884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4000496" y="2500306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000628" y="2071678"/>
            <a:ext cx="1214446" cy="850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6215074" y="2928934"/>
            <a:ext cx="171451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Заведующий АХЧ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643306" y="2928934"/>
            <a:ext cx="1785950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Заместитель директора по УВР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357290" y="2928934"/>
            <a:ext cx="164307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Заместитель директора по ВР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 rot="10800000" flipV="1">
            <a:off x="1071538" y="3714752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214282" y="4143380"/>
            <a:ext cx="150019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Совет старшеклассников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 стрелкой 37"/>
          <p:cNvCxnSpPr>
            <a:stCxn id="32" idx="2"/>
          </p:cNvCxnSpPr>
          <p:nvPr/>
        </p:nvCxnSpPr>
        <p:spPr>
          <a:xfrm rot="16200000" flipH="1">
            <a:off x="2053809" y="3839769"/>
            <a:ext cx="357192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928794" y="4071942"/>
            <a:ext cx="171451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 классных руководителей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2928926" y="3714752"/>
            <a:ext cx="100013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4000496" y="4143380"/>
            <a:ext cx="1428760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Детская организация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«Искра»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4857752" y="3643314"/>
            <a:ext cx="142876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6286512" y="3857628"/>
            <a:ext cx="1714512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Методический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</a:t>
            </a:r>
            <a:r>
              <a:rPr lang="ru-RU" dirty="0" smtClean="0"/>
              <a:t>ет</a:t>
            </a:r>
            <a:endParaRPr lang="ru-RU" dirty="0"/>
          </a:p>
        </p:txBody>
      </p:sp>
      <p:cxnSp>
        <p:nvCxnSpPr>
          <p:cNvPr id="50" name="Прямая со стрелкой 49"/>
          <p:cNvCxnSpPr/>
          <p:nvPr/>
        </p:nvCxnSpPr>
        <p:spPr>
          <a:xfrm rot="5400000">
            <a:off x="6643702" y="442913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6286512" y="4572008"/>
            <a:ext cx="1785950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Школьное МО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 rot="5400000">
            <a:off x="6679421" y="5036355"/>
            <a:ext cx="214314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357158" y="5214950"/>
            <a:ext cx="80010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rot="5400000">
            <a:off x="714348" y="550070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5400000">
            <a:off x="2107389" y="546498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rot="5400000">
            <a:off x="3214678" y="550070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285720" y="5357826"/>
            <a:ext cx="1285884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 учителей русского языка и литературы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785918" y="5357826"/>
            <a:ext cx="1214446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/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 учителей татарского  языка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литературыы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3143240" y="5357826"/>
            <a:ext cx="1357322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 учителей физики, математики, информатики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4714876" y="5357826"/>
            <a:ext cx="1428760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 учителей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географии,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химии,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биологии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6429388" y="5357826"/>
            <a:ext cx="1500198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 учителей начальных классов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3" name="Прямая со стрелкой 82"/>
          <p:cNvCxnSpPr/>
          <p:nvPr/>
        </p:nvCxnSpPr>
        <p:spPr>
          <a:xfrm rot="5400000">
            <a:off x="1285852" y="5286388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endCxn id="77" idx="0"/>
          </p:cNvCxnSpPr>
          <p:nvPr/>
        </p:nvCxnSpPr>
        <p:spPr>
          <a:xfrm rot="5400000">
            <a:off x="2339563" y="5268529"/>
            <a:ext cx="142876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rot="5400000">
            <a:off x="3643306" y="5286388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>
            <a:endCxn id="79" idx="0"/>
          </p:cNvCxnSpPr>
          <p:nvPr/>
        </p:nvCxnSpPr>
        <p:spPr>
          <a:xfrm rot="16200000" flipH="1">
            <a:off x="5322099" y="5250669"/>
            <a:ext cx="14287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9144000" y="5143512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endCxn id="81" idx="0"/>
          </p:cNvCxnSpPr>
          <p:nvPr/>
        </p:nvCxnSpPr>
        <p:spPr>
          <a:xfrm rot="16200000" flipH="1">
            <a:off x="7054470" y="5232809"/>
            <a:ext cx="142876" cy="107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68</Words>
  <Application>Microsoft Office PowerPoint</Application>
  <PresentationFormat>Экран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компьютер</dc:creator>
  <cp:lastModifiedBy>компьютер</cp:lastModifiedBy>
  <cp:revision>8</cp:revision>
  <dcterms:created xsi:type="dcterms:W3CDTF">2014-10-27T10:36:09Z</dcterms:created>
  <dcterms:modified xsi:type="dcterms:W3CDTF">2014-10-27T11:53:48Z</dcterms:modified>
</cp:coreProperties>
</file>